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20680363"/>
  <p:notesSz cx="20680363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</p:embeddedFont>
    <p:embeddedFont>
      <p:font typeface="Montserrat Bold" panose="00000800000000000000" pitchFamily="2" charset="0"/>
      <p:bold r:id="rId1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22" d="100"/>
          <a:sy n="22" d="100"/>
        </p:scale>
        <p:origin x="21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4545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20200638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20200638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20200638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20200638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20200638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20200638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20200638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20200638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281" cy="2068069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281" cy="20680698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98327" y="705803"/>
            <a:ext cx="12833628" cy="2532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 Tokenização do Dinheiro: Como Blockchain, Stablecoin, CBDC e o DREX Mudaram o Futuro</a:t>
            </a:r>
            <a:endParaRPr lang="en-US" sz="5300" dirty="0"/>
          </a:p>
        </p:txBody>
      </p:sp>
      <p:sp>
        <p:nvSpPr>
          <p:cNvPr id="5" name="Text 2"/>
          <p:cNvSpPr/>
          <p:nvPr/>
        </p:nvSpPr>
        <p:spPr>
          <a:xfrm>
            <a:off x="898327" y="3623551"/>
            <a:ext cx="12833628" cy="2463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Olá, tudo bem? Sou o Gustavo Cunha, e hoje quero bater um papo com vocês sobre como o dinheiro está mudando. Mas não é aquela mudança de cara nova na nota de real ou de trocarmos moedas por cartões de crédito. A conversa aqui é sobre como a tecnologia está transformando a ideia de dinheiro, de verdade. Vamos falar sobre blockchain, stablecoins, moedas digitais emitidas pelos bancos centrais (as famosas CBDCs) e o DREX, que é o projeto brasileiro nesse meio. Pode parecer complicado, mas prometo que a gente vai descomplicar juntos.</a:t>
            </a:r>
            <a:endParaRPr lang="en-US" sz="2000" dirty="0"/>
          </a:p>
        </p:txBody>
      </p:sp>
      <p:sp>
        <p:nvSpPr>
          <p:cNvPr id="6" name="Shape 3"/>
          <p:cNvSpPr/>
          <p:nvPr/>
        </p:nvSpPr>
        <p:spPr>
          <a:xfrm>
            <a:off x="898327" y="6395448"/>
            <a:ext cx="410647" cy="410647"/>
          </a:xfrm>
          <a:prstGeom prst="roundRect">
            <a:avLst>
              <a:gd name="adj" fmla="val 2226507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947" y="6403068"/>
            <a:ext cx="395407" cy="39540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437203" y="6376160"/>
            <a:ext cx="3016806" cy="449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por Cynara Araújo</a:t>
            </a:r>
            <a:endParaRPr lang="en-US" sz="2500" dirty="0"/>
          </a:p>
        </p:txBody>
      </p:sp>
      <p:pic>
        <p:nvPicPr>
          <p:cNvPr id="10" name="Imagem 9" descr="Pessoa com a boca aberta&#10;&#10;Descrição gerada automaticamente com confiança média">
            <a:extLst>
              <a:ext uri="{FF2B5EF4-FFF2-40B4-BE49-F238E27FC236}">
                <a16:creationId xmlns:a16="http://schemas.microsoft.com/office/drawing/2014/main" id="{1E64C8FF-A953-9805-085E-5F4B684AAF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8400" y="8154600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98327" y="705803"/>
            <a:ext cx="10803850" cy="844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Capítulo 1: Começando pelo Começo</a:t>
            </a:r>
            <a:endParaRPr lang="en-US" sz="5300" dirty="0"/>
          </a:p>
        </p:txBody>
      </p:sp>
      <p:sp>
        <p:nvSpPr>
          <p:cNvPr id="3" name="Text 1"/>
          <p:cNvSpPr/>
          <p:nvPr/>
        </p:nvSpPr>
        <p:spPr>
          <a:xfrm>
            <a:off x="898327" y="2063355"/>
            <a:ext cx="12833628" cy="123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 entender essas novidades, primeiro é bom saber o básico. É como aprender o ABC antes de escrever uma carta. Vou explicar o que é blockchain, contratos inteligentes, Ethereum e oráculos. Só palavras difíceis? Calma, vou traduzir: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898327" y="3584022"/>
            <a:ext cx="12833628" cy="821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Pense num grande livro de registros, onde tudo que é feito fica anotado. Todo mundo pode ver, mas ninguém pode apagar ou mexer no que já está escrito.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98327" y="4495090"/>
            <a:ext cx="12833628" cy="821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Contratos Inteligentes: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São como aqueles combinados que a gente faz e que só funcionam se todo mundo cumprir sua parte. Só que aqui, quem controla é um programa, e não uma pessoa.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898327" y="5406157"/>
            <a:ext cx="12833628" cy="821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Ethereum: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Uma "praça pública" onde esses contratos inteligentes e outras ideias inovadoras são criados.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898327" y="6317224"/>
            <a:ext cx="12833628" cy="821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Oráculos: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Ligam o mundo real ao digital. Por exemplo, avisam um sistema na blockchain se o preço do dólar subiu ou se vai chover amanhã.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98327" y="705803"/>
            <a:ext cx="12833628" cy="1688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Capítulo 2: Digitalização é Diferente de Tokenização</a:t>
            </a:r>
            <a:endParaRPr lang="en-US" sz="5300" dirty="0"/>
          </a:p>
        </p:txBody>
      </p:sp>
      <p:sp>
        <p:nvSpPr>
          <p:cNvPr id="3" name="Text 1"/>
          <p:cNvSpPr/>
          <p:nvPr/>
        </p:nvSpPr>
        <p:spPr>
          <a:xfrm>
            <a:off x="898327" y="2907628"/>
            <a:ext cx="12833628" cy="123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Você sabe que já digitalizamos muita coisa, né? Fotos, documentos, até dinheiro. Mas tokenização é outra conversa. É como pegar algo de valor e dividir em pedacinhos menores (os tokens). Você pode comprar um pedacinho de uma obra de arte ou investir em parte de um prédio, por exemplo.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898327" y="4524498"/>
            <a:ext cx="5403652" cy="675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Por que isso importa?</a:t>
            </a:r>
            <a:endParaRPr lang="en-US" sz="4250" dirty="0"/>
          </a:p>
        </p:txBody>
      </p:sp>
      <p:sp>
        <p:nvSpPr>
          <p:cNvPr id="5" name="Text 3"/>
          <p:cNvSpPr/>
          <p:nvPr/>
        </p:nvSpPr>
        <p:spPr>
          <a:xfrm>
            <a:off x="898327" y="5584870"/>
            <a:ext cx="12833628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Fica mais fácil para todo mundo participar.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898327" y="6085290"/>
            <a:ext cx="12833628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Todo mundo pode conferir as transações, nada é escondido.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898327" y="6585710"/>
            <a:ext cx="12833628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Menos burocracia, mais rapidez e menos custos.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98327" y="705803"/>
            <a:ext cx="12833628" cy="1688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Capítulo 3: Finanças Descentralizadas (DeFi)</a:t>
            </a:r>
            <a:endParaRPr lang="en-US" sz="5300" dirty="0"/>
          </a:p>
        </p:txBody>
      </p:sp>
      <p:sp>
        <p:nvSpPr>
          <p:cNvPr id="3" name="Text 1"/>
          <p:cNvSpPr/>
          <p:nvPr/>
        </p:nvSpPr>
        <p:spPr>
          <a:xfrm>
            <a:off x="898327" y="2907628"/>
            <a:ext cx="12833628" cy="123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Aqui, as coisas começam a ficar bem diferentes do que estamos acostumados. Imagine um banco sem gerente, sem agência, sem papelada. Em DeFi, você empresta dinheiro, investe e até troca moedas diretamente com outras pessoas, sem precisar passar por uma instituição.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898327" y="4428295"/>
            <a:ext cx="12833628" cy="821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Empréstimos: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Você coloca seu dinheiro lá e ganha juros, enquanto outra pessoa pega emprestado.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98327" y="5339362"/>
            <a:ext cx="12833628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Trocas Diretas: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Como um mercado onde você negocia sem precisar de atravessadores.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898327" y="5839783"/>
            <a:ext cx="12833628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Transparência: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Tudo é visível, não tem "pegadinha".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881" y="0"/>
            <a:ext cx="5486281" cy="206806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98327" y="705803"/>
            <a:ext cx="7347228" cy="1688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Capítulo 4: Stablecoins e CBDCs</a:t>
            </a:r>
            <a:endParaRPr lang="en-US" sz="5300" dirty="0"/>
          </a:p>
        </p:txBody>
      </p:sp>
      <p:sp>
        <p:nvSpPr>
          <p:cNvPr id="4" name="Text 1"/>
          <p:cNvSpPr/>
          <p:nvPr/>
        </p:nvSpPr>
        <p:spPr>
          <a:xfrm>
            <a:off x="898327" y="2779278"/>
            <a:ext cx="7347228" cy="2053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Agora vamos falar de stablecoins, que são moedas digitais mais estáveis porque têm valor fixo, geralmente ligado a algo real, como dólar ou ouro. E as CBDCs, que são as versões digitais do dinheiro que o Banco Central emite.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898327" y="5121240"/>
            <a:ext cx="7347228" cy="821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Stablecoins: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Perfeitas para evitar a montanha-russa de preços que vemos com outras criptomoedas.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98327" y="6032307"/>
            <a:ext cx="7347228" cy="123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CBDCs: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Você já ouviu falar do DREX? É a moeda digital brasileira que vem por aí. Ela promete mais inclusão financeira e facilidade nas transações.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98327" y="705803"/>
            <a:ext cx="10535722" cy="844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Capítulo 5: O Que Esperar do Futuro</a:t>
            </a:r>
            <a:endParaRPr lang="en-US" sz="5300" dirty="0"/>
          </a:p>
        </p:txBody>
      </p:sp>
      <p:sp>
        <p:nvSpPr>
          <p:cNvPr id="3" name="Text 1"/>
          <p:cNvSpPr/>
          <p:nvPr/>
        </p:nvSpPr>
        <p:spPr>
          <a:xfrm>
            <a:off x="898327" y="2063355"/>
            <a:ext cx="12833628" cy="1642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que eu vejo no horizonte? Um mundo onde dinheiro, como conhecemos hoje, vai ser diferente. Essas tecnologias podem ajudar mais pessoas a terem acesso a serviços financeiros, tudo de forma mais rápida, segura e barata. Claro, existem desafios. Precisamos de boas regras e cuidar para que essas mudanças sejam justas para todos.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898327" y="4090872"/>
            <a:ext cx="6511290" cy="675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 que vai mudar para você?</a:t>
            </a:r>
            <a:endParaRPr lang="en-US" sz="4250" dirty="0"/>
          </a:p>
        </p:txBody>
      </p:sp>
      <p:sp>
        <p:nvSpPr>
          <p:cNvPr id="5" name="Text 3"/>
          <p:cNvSpPr/>
          <p:nvPr/>
        </p:nvSpPr>
        <p:spPr>
          <a:xfrm>
            <a:off x="898327" y="5151244"/>
            <a:ext cx="12833628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Menos filas e menos papelada.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898327" y="5651664"/>
            <a:ext cx="12833628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Mais controle sobre seu dinheiro.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898327" y="6152084"/>
            <a:ext cx="12833628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Novas oportunidades de investimento.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881" y="0"/>
            <a:ext cx="5486281" cy="206806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98327" y="705803"/>
            <a:ext cx="6754535" cy="844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Conclusão</a:t>
            </a:r>
            <a:endParaRPr lang="en-US" sz="5300" dirty="0"/>
          </a:p>
        </p:txBody>
      </p:sp>
      <p:sp>
        <p:nvSpPr>
          <p:cNvPr id="4" name="Text 1"/>
          <p:cNvSpPr/>
          <p:nvPr/>
        </p:nvSpPr>
        <p:spPr>
          <a:xfrm>
            <a:off x="898327" y="1935005"/>
            <a:ext cx="7347228" cy="2874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Entender como essas inovações funcionam é como aprender a mexer no celular: no começo parece complicado, mas logo você pega o jeito. E o melhor? Pode trazer muitos benefícios para você e sua família. Obrigado por me acompanharem até aqui e, lembrem-se, o futuro é digital, mas sempre há espaço para o humano.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281" cy="206806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84607" y="705803"/>
            <a:ext cx="6754535" cy="844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Sobre o Autor</a:t>
            </a:r>
            <a:endParaRPr lang="en-US" sz="5300" dirty="0"/>
          </a:p>
        </p:txBody>
      </p:sp>
      <p:sp>
        <p:nvSpPr>
          <p:cNvPr id="4" name="Text 1"/>
          <p:cNvSpPr/>
          <p:nvPr/>
        </p:nvSpPr>
        <p:spPr>
          <a:xfrm>
            <a:off x="6384607" y="1935005"/>
            <a:ext cx="7347228" cy="2053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Sou Gustavo Cunha, economista com mais de 20 anos de estrada. Já trabalhei em bancos, aprendi muito, e hoje ensino sobre como a tecnologia pode mudar nossas vidas. Adoro descomplicar esses assuntos e espero que você tenha aproveitado essa leitura.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807</Words>
  <Application>Microsoft Office PowerPoint</Application>
  <PresentationFormat>Personalizar</PresentationFormat>
  <Paragraphs>42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Calibri</vt:lpstr>
      <vt:lpstr>Montserrat Bold</vt:lpstr>
      <vt:lpstr>Montserrat</vt:lpstr>
      <vt:lpstr>Barlow Bold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Cynara Carvalho Curvina Costa de Araujo</cp:lastModifiedBy>
  <cp:revision>2</cp:revision>
  <dcterms:created xsi:type="dcterms:W3CDTF">2025-01-12T02:59:47Z</dcterms:created>
  <dcterms:modified xsi:type="dcterms:W3CDTF">2025-01-12T03:08:16Z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de7aacd-7cc4-4c31-9e6f-7ef306428f09_Enabled">
    <vt:lpwstr>true</vt:lpwstr>
  </property>
  <property fmtid="{D5CDD505-2E9C-101B-9397-08002B2CF9AE}" pid="3" name="MSIP_Label_fde7aacd-7cc4-4c31-9e6f-7ef306428f09_SetDate">
    <vt:lpwstr>2025-01-12T03:06:06Z</vt:lpwstr>
  </property>
  <property fmtid="{D5CDD505-2E9C-101B-9397-08002B2CF9AE}" pid="4" name="MSIP_Label_fde7aacd-7cc4-4c31-9e6f-7ef306428f09_Method">
    <vt:lpwstr>Privileged</vt:lpwstr>
  </property>
  <property fmtid="{D5CDD505-2E9C-101B-9397-08002B2CF9AE}" pid="5" name="MSIP_Label_fde7aacd-7cc4-4c31-9e6f-7ef306428f09_Name">
    <vt:lpwstr>_PUBLICO</vt:lpwstr>
  </property>
  <property fmtid="{D5CDD505-2E9C-101B-9397-08002B2CF9AE}" pid="6" name="MSIP_Label_fde7aacd-7cc4-4c31-9e6f-7ef306428f09_SiteId">
    <vt:lpwstr>ab9bba98-684a-43fb-add8-9c2bebede229</vt:lpwstr>
  </property>
  <property fmtid="{D5CDD505-2E9C-101B-9397-08002B2CF9AE}" pid="7" name="MSIP_Label_fde7aacd-7cc4-4c31-9e6f-7ef306428f09_ActionId">
    <vt:lpwstr>0a842ddf-c43e-41b8-a531-f0350ddfafc8</vt:lpwstr>
  </property>
  <property fmtid="{D5CDD505-2E9C-101B-9397-08002B2CF9AE}" pid="8" name="MSIP_Label_fde7aacd-7cc4-4c31-9e6f-7ef306428f09_ContentBits">
    <vt:lpwstr>1</vt:lpwstr>
  </property>
</Properties>
</file>

<file path=docProps/thumbnail.jpeg>
</file>